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6" r:id="rId5"/>
    <p:sldId id="264" r:id="rId6"/>
    <p:sldId id="265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1199923"/>
          </a:xfrm>
        </p:spPr>
        <p:txBody>
          <a:bodyPr>
            <a:normAutofit/>
          </a:bodyPr>
          <a:lstStyle/>
          <a:p>
            <a:pPr algn="l"/>
            <a:r>
              <a:rPr lang="hu-H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Előadás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8" y="1683662"/>
            <a:ext cx="3744686" cy="650648"/>
          </a:xfrm>
        </p:spPr>
        <p:txBody>
          <a:bodyPr>
            <a:normAutofit/>
          </a:bodyPr>
          <a:lstStyle/>
          <a:p>
            <a:pPr algn="l"/>
            <a:r>
              <a:rPr lang="hu-HU" sz="2800" dirty="0">
                <a:solidFill>
                  <a:schemeClr val="bg1"/>
                </a:solidFill>
              </a:rPr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74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291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96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34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79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Befejező dia</a:t>
            </a: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</Words>
  <Application>Microsoft Office PowerPoint</Application>
  <PresentationFormat>Szélesvásznú</PresentationFormat>
  <Paragraphs>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Office-téma</vt:lpstr>
      <vt:lpstr>Előadás címe</vt:lpstr>
      <vt:lpstr>PowerPoint-bemutató</vt:lpstr>
      <vt:lpstr>PowerPoint-bemutató</vt:lpstr>
      <vt:lpstr>PowerPoint-bemutató</vt:lpstr>
      <vt:lpstr>PowerPoint-bemutató</vt:lpstr>
      <vt:lpstr>PowerPoint-bemutató</vt:lpstr>
      <vt:lpstr>Befejező 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Atte</cp:lastModifiedBy>
  <cp:revision>5</cp:revision>
  <dcterms:created xsi:type="dcterms:W3CDTF">2017-11-07T12:57:53Z</dcterms:created>
  <dcterms:modified xsi:type="dcterms:W3CDTF">2017-11-07T13:19:17Z</dcterms:modified>
</cp:coreProperties>
</file>