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9CB97-DCAE-4E55-B6C1-3CB54FD5147C}" type="datetimeFigureOut">
              <a:rPr lang="hu-HU" smtClean="0"/>
              <a:pPr/>
              <a:t>2019.05.29.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2F173-58B3-4891-8A24-A92500C881C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095897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2F173-58B3-4891-8A24-A92500C881C9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290298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6EB-ACD6-4F8B-8A37-6A6C15D88897}" type="datetimeFigureOut">
              <a:rPr lang="hu-HU" smtClean="0"/>
              <a:pPr/>
              <a:t>2019.05.29.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887C-EBCA-409F-AEC9-F143BF5154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6EB-ACD6-4F8B-8A37-6A6C15D88897}" type="datetimeFigureOut">
              <a:rPr lang="hu-HU" smtClean="0"/>
              <a:pPr/>
              <a:t>2019.05.29.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887C-EBCA-409F-AEC9-F143BF5154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6EB-ACD6-4F8B-8A37-6A6C15D88897}" type="datetimeFigureOut">
              <a:rPr lang="hu-HU" smtClean="0"/>
              <a:pPr/>
              <a:t>2019.05.29.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887C-EBCA-409F-AEC9-F143BF5154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6EB-ACD6-4F8B-8A37-6A6C15D88897}" type="datetimeFigureOut">
              <a:rPr lang="hu-HU" smtClean="0"/>
              <a:pPr/>
              <a:t>2019.05.29.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887C-EBCA-409F-AEC9-F143BF5154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6EB-ACD6-4F8B-8A37-6A6C15D88897}" type="datetimeFigureOut">
              <a:rPr lang="hu-HU" smtClean="0"/>
              <a:pPr/>
              <a:t>2019.05.29.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887C-EBCA-409F-AEC9-F143BF5154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6EB-ACD6-4F8B-8A37-6A6C15D88897}" type="datetimeFigureOut">
              <a:rPr lang="hu-HU" smtClean="0"/>
              <a:pPr/>
              <a:t>2019.05.29.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887C-EBCA-409F-AEC9-F143BF5154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6EB-ACD6-4F8B-8A37-6A6C15D88897}" type="datetimeFigureOut">
              <a:rPr lang="hu-HU" smtClean="0"/>
              <a:pPr/>
              <a:t>2019.05.29.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887C-EBCA-409F-AEC9-F143BF5154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6EB-ACD6-4F8B-8A37-6A6C15D88897}" type="datetimeFigureOut">
              <a:rPr lang="hu-HU" smtClean="0"/>
              <a:pPr/>
              <a:t>2019.05.29.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887C-EBCA-409F-AEC9-F143BF5154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6EB-ACD6-4F8B-8A37-6A6C15D88897}" type="datetimeFigureOut">
              <a:rPr lang="hu-HU" smtClean="0"/>
              <a:pPr/>
              <a:t>2019.05.29.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887C-EBCA-409F-AEC9-F143BF5154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6EB-ACD6-4F8B-8A37-6A6C15D88897}" type="datetimeFigureOut">
              <a:rPr lang="hu-HU" smtClean="0"/>
              <a:pPr/>
              <a:t>2019.05.29.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887C-EBCA-409F-AEC9-F143BF5154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D6EB-ACD6-4F8B-8A37-6A6C15D88897}" type="datetimeFigureOut">
              <a:rPr lang="hu-HU" smtClean="0"/>
              <a:pPr/>
              <a:t>2019.05.29.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887C-EBCA-409F-AEC9-F143BF5154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5D6EB-ACD6-4F8B-8A37-6A6C15D88897}" type="datetimeFigureOut">
              <a:rPr lang="hu-HU" smtClean="0"/>
              <a:pPr/>
              <a:t>2019.05.29.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2887C-EBCA-409F-AEC9-F143BF5154B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/>
          <a:p>
            <a:r>
              <a:rPr lang="en-US" b="1" smtClean="0">
                <a:solidFill>
                  <a:schemeClr val="bg1">
                    <a:lumMod val="65000"/>
                  </a:schemeClr>
                </a:solidFill>
              </a:rPr>
              <a:t>PRESENTATION (PROJECT TASK)</a:t>
            </a:r>
            <a:endParaRPr lang="en-US" b="1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95536" y="2924944"/>
            <a:ext cx="8381470" cy="2808312"/>
          </a:xfrm>
        </p:spPr>
        <p:txBody>
          <a:bodyPr>
            <a:normAutofit fontScale="77500" lnSpcReduction="2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Title of thesis (planned)</a:t>
            </a:r>
          </a:p>
          <a:p>
            <a:endParaRPr lang="en-US" sz="2400" b="1" i="1" dirty="0" smtClean="0">
              <a:solidFill>
                <a:schemeClr val="tx1"/>
              </a:solidFill>
            </a:endParaRPr>
          </a:p>
          <a:p>
            <a:r>
              <a:rPr lang="en-US" sz="3300" b="1" i="1" dirty="0" smtClean="0">
                <a:solidFill>
                  <a:schemeClr val="tx1"/>
                </a:solidFill>
              </a:rPr>
              <a:t>Student’s name (</a:t>
            </a:r>
            <a:r>
              <a:rPr lang="en-US" sz="3300" b="1" i="1" dirty="0" err="1" smtClean="0">
                <a:solidFill>
                  <a:schemeClr val="tx1"/>
                </a:solidFill>
              </a:rPr>
              <a:t>Neptun</a:t>
            </a:r>
            <a:r>
              <a:rPr lang="en-US" sz="3300" b="1" i="1" dirty="0" smtClean="0">
                <a:solidFill>
                  <a:schemeClr val="tx1"/>
                </a:solidFill>
              </a:rPr>
              <a:t>-code)</a:t>
            </a:r>
          </a:p>
          <a:p>
            <a:r>
              <a:rPr lang="hu-HU" sz="2400" i="1" dirty="0" smtClean="0">
                <a:solidFill>
                  <a:schemeClr val="tx1"/>
                </a:solidFill>
              </a:rPr>
              <a:t>Automotive </a:t>
            </a:r>
            <a:r>
              <a:rPr lang="hu-HU" sz="2400" i="1" dirty="0" err="1" smtClean="0">
                <a:solidFill>
                  <a:schemeClr val="tx1"/>
                </a:solidFill>
              </a:rPr>
              <a:t>Production</a:t>
            </a:r>
            <a:r>
              <a:rPr lang="hu-HU" sz="2400" i="1" dirty="0" smtClean="0">
                <a:solidFill>
                  <a:schemeClr val="tx1"/>
                </a:solidFill>
              </a:rPr>
              <a:t> </a:t>
            </a:r>
            <a:r>
              <a:rPr lang="hu-HU" sz="2400" i="1" dirty="0" err="1" smtClean="0">
                <a:solidFill>
                  <a:schemeClr val="tx1"/>
                </a:solidFill>
              </a:rPr>
              <a:t>Process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hu-HU" sz="2400" i="1" dirty="0" err="1" smtClean="0">
                <a:solidFill>
                  <a:schemeClr val="tx1"/>
                </a:solidFill>
              </a:rPr>
              <a:t>Control</a:t>
            </a:r>
            <a:r>
              <a:rPr lang="hu-HU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Specialization (</a:t>
            </a:r>
            <a:r>
              <a:rPr lang="hu-HU" sz="2400" i="1" dirty="0" err="1" smtClean="0">
                <a:solidFill>
                  <a:schemeClr val="tx1"/>
                </a:solidFill>
              </a:rPr>
              <a:t>Mechanical</a:t>
            </a:r>
            <a:r>
              <a:rPr lang="hu-HU" sz="2400" i="1" dirty="0" smtClean="0">
                <a:solidFill>
                  <a:schemeClr val="tx1"/>
                </a:solidFill>
              </a:rPr>
              <a:t> </a:t>
            </a:r>
            <a:r>
              <a:rPr lang="hu-HU" sz="2400" i="1" dirty="0" err="1" smtClean="0">
                <a:solidFill>
                  <a:schemeClr val="tx1"/>
                </a:solidFill>
              </a:rPr>
              <a:t>Engineering</a:t>
            </a:r>
            <a:r>
              <a:rPr lang="hu-HU" sz="2400" i="1" dirty="0" smtClean="0">
                <a:solidFill>
                  <a:schemeClr val="tx1"/>
                </a:solidFill>
              </a:rPr>
              <a:t> </a:t>
            </a:r>
            <a:r>
              <a:rPr lang="hu-HU" sz="2400" i="1" dirty="0" err="1" smtClean="0">
                <a:solidFill>
                  <a:schemeClr val="tx1"/>
                </a:solidFill>
              </a:rPr>
              <a:t>BSc</a:t>
            </a:r>
            <a:r>
              <a:rPr lang="en-US" sz="2400" i="1" dirty="0" smtClean="0">
                <a:solidFill>
                  <a:schemeClr val="tx1"/>
                </a:solidFill>
              </a:rPr>
              <a:t>)</a:t>
            </a:r>
            <a:endParaRPr lang="en-US" sz="2400" i="1" dirty="0" smtClean="0">
              <a:solidFill>
                <a:schemeClr val="tx1"/>
              </a:solidFill>
            </a:endParaRPr>
          </a:p>
          <a:p>
            <a:endParaRPr lang="en-US" sz="2400" i="1" dirty="0" smtClean="0">
              <a:solidFill>
                <a:schemeClr val="tx1"/>
              </a:solidFill>
            </a:endParaRPr>
          </a:p>
          <a:p>
            <a:endParaRPr lang="en-US" sz="2400" i="1" dirty="0" smtClean="0">
              <a:solidFill>
                <a:schemeClr val="tx1"/>
              </a:solidFill>
            </a:endParaRPr>
          </a:p>
          <a:p>
            <a:r>
              <a:rPr lang="en-US" sz="2400" i="1" dirty="0" smtClean="0">
                <a:solidFill>
                  <a:schemeClr val="tx1"/>
                </a:solidFill>
              </a:rPr>
              <a:t>External supervisor: Name/Position</a:t>
            </a:r>
          </a:p>
          <a:p>
            <a:r>
              <a:rPr lang="en-US" sz="2400" i="1" dirty="0" smtClean="0">
                <a:solidFill>
                  <a:schemeClr val="tx1"/>
                </a:solidFill>
              </a:rPr>
              <a:t>Internal supervisor: Name/Position</a:t>
            </a:r>
            <a:endParaRPr lang="en-US" sz="2400" i="1" dirty="0">
              <a:solidFill>
                <a:schemeClr val="tx1"/>
              </a:solidFill>
            </a:endParaRPr>
          </a:p>
        </p:txBody>
      </p:sp>
      <p:pic>
        <p:nvPicPr>
          <p:cNvPr id="7" name="Kép 6" descr="ud-also-hun-vilagoshatter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80760"/>
            <a:ext cx="1188455" cy="118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99412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smtClean="0"/>
              <a:t>Introducing the company which gives the basis for the selected topic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326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smtClean="0"/>
              <a:t>Introducing the task to be solved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018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smtClean="0"/>
              <a:t>Introducing the task to be solved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03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smtClean="0"/>
              <a:t>Table of contents (planned)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180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smtClean="0"/>
              <a:t>References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091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65</Words>
  <Application>Microsoft Office PowerPoint</Application>
  <PresentationFormat>Diavetítés a képernyőre (4:3 oldalarány)</PresentationFormat>
  <Paragraphs>15</Paragraphs>
  <Slides>6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PRESENTATION (PROJECT TASK)</vt:lpstr>
      <vt:lpstr>Introducing the company which gives the basis for the selected topic</vt:lpstr>
      <vt:lpstr>Introducing the task to be solved</vt:lpstr>
      <vt:lpstr>Introducing the task to be solved</vt:lpstr>
      <vt:lpstr>Table of contents (planned)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Projektfeladat beszámoló</dc:title>
  <dc:creator>Hajdu Sandor</dc:creator>
  <cp:lastModifiedBy>user</cp:lastModifiedBy>
  <cp:revision>23</cp:revision>
  <cp:lastPrinted>2017-04-03T13:33:05Z</cp:lastPrinted>
  <dcterms:created xsi:type="dcterms:W3CDTF">2017-04-01T21:30:04Z</dcterms:created>
  <dcterms:modified xsi:type="dcterms:W3CDTF">2019-05-29T07:25:46Z</dcterms:modified>
</cp:coreProperties>
</file>