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Előadás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>
                <a:solidFill>
                  <a:schemeClr val="bg1"/>
                </a:solidFill>
              </a:rPr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126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587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960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765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Befejező dia</a:t>
            </a: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Szélesvásznú</PresentationFormat>
  <Paragraphs>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Office-téma</vt:lpstr>
      <vt:lpstr>Előadás címe</vt:lpstr>
      <vt:lpstr>PowerPoint-bemutató</vt:lpstr>
      <vt:lpstr>PowerPoint-bemutató</vt:lpstr>
      <vt:lpstr>PowerPoint-bemutató</vt:lpstr>
      <vt:lpstr>PowerPoint-bemutató</vt:lpstr>
      <vt:lpstr>PowerPoint-bemutató</vt:lpstr>
      <vt:lpstr>Befejező 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Atte</cp:lastModifiedBy>
  <cp:revision>7</cp:revision>
  <dcterms:created xsi:type="dcterms:W3CDTF">2017-11-07T12:57:53Z</dcterms:created>
  <dcterms:modified xsi:type="dcterms:W3CDTF">2017-11-07T13:16:36Z</dcterms:modified>
</cp:coreProperties>
</file>